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7"/>
  </p:notesMasterIdLst>
  <p:sldIdLst>
    <p:sldId id="507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A6D9C24-86A7-5FB0-A1F4-CBC2E2B27E87}" name="Louise O'Sullivan" initials="LO" userId="S::louise.osullivan@heanet.ie::95b11e05-3e14-4be2-b887-60ccda984d6c" providerId="AD"/>
  <p188:author id="{EDCEC469-56F3-C085-1657-8710C424FFCA}" name="John Creaven" initials="JC" userId="S::john.creaven@heanet.ie::af4497a3-bcd1-42aa-b248-0752d0c19183" providerId="AD"/>
  <p188:author id="{DCC4C27D-A706-77D8-FDC3-9586D7A207D4}" name="Sam McKenna" initials="SM" userId="S::sam.mckenna@heanet.ie::52c8f9b1-0d85-43a3-9529-9afaebe50c20" providerId="AD"/>
  <p188:author id="{1C57DFB5-415D-193B-1122-842380686563}" name="Robert Hackett" initials="RH" userId="S::robert.hackett@heanet.ie::59f25332-4346-4825-a672-f2043de78cd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A7D7"/>
    <a:srgbClr val="59B0DD"/>
    <a:srgbClr val="67B2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bara Carroll" userId="0f6d864c-9996-4696-99e4-7e7fa0503669" providerId="ADAL" clId="{E90DCDC7-320E-4D2D-B3B7-81DF55264050}"/>
    <pc:docChg chg="delSld">
      <pc:chgData name="Barbara Carroll" userId="0f6d864c-9996-4696-99e4-7e7fa0503669" providerId="ADAL" clId="{E90DCDC7-320E-4D2D-B3B7-81DF55264050}" dt="2022-09-02T15:08:14.794" v="3" actId="47"/>
      <pc:docMkLst>
        <pc:docMk/>
      </pc:docMkLst>
      <pc:sldChg chg="del">
        <pc:chgData name="Barbara Carroll" userId="0f6d864c-9996-4696-99e4-7e7fa0503669" providerId="ADAL" clId="{E90DCDC7-320E-4D2D-B3B7-81DF55264050}" dt="2022-09-02T15:08:14.794" v="3" actId="47"/>
        <pc:sldMkLst>
          <pc:docMk/>
          <pc:sldMk cId="4025270908" sldId="258"/>
        </pc:sldMkLst>
      </pc:sldChg>
      <pc:sldChg chg="del">
        <pc:chgData name="Barbara Carroll" userId="0f6d864c-9996-4696-99e4-7e7fa0503669" providerId="ADAL" clId="{E90DCDC7-320E-4D2D-B3B7-81DF55264050}" dt="2022-09-02T15:08:10.443" v="0" actId="47"/>
        <pc:sldMkLst>
          <pc:docMk/>
          <pc:sldMk cId="1812432777" sldId="5049"/>
        </pc:sldMkLst>
      </pc:sldChg>
      <pc:sldChg chg="del">
        <pc:chgData name="Barbara Carroll" userId="0f6d864c-9996-4696-99e4-7e7fa0503669" providerId="ADAL" clId="{E90DCDC7-320E-4D2D-B3B7-81DF55264050}" dt="2022-09-02T15:08:12.848" v="2" actId="47"/>
        <pc:sldMkLst>
          <pc:docMk/>
          <pc:sldMk cId="708054073" sldId="5073"/>
        </pc:sldMkLst>
      </pc:sldChg>
      <pc:sldChg chg="del">
        <pc:chgData name="Barbara Carroll" userId="0f6d864c-9996-4696-99e4-7e7fa0503669" providerId="ADAL" clId="{E90DCDC7-320E-4D2D-B3B7-81DF55264050}" dt="2022-09-02T15:08:12.194" v="1" actId="47"/>
        <pc:sldMkLst>
          <pc:docMk/>
          <pc:sldMk cId="1662535958" sldId="5075"/>
        </pc:sldMkLst>
      </pc:sldChg>
      <pc:sldMasterChg chg="delSldLayout">
        <pc:chgData name="Barbara Carroll" userId="0f6d864c-9996-4696-99e4-7e7fa0503669" providerId="ADAL" clId="{E90DCDC7-320E-4D2D-B3B7-81DF55264050}" dt="2022-09-02T15:08:14.794" v="3" actId="47"/>
        <pc:sldMasterMkLst>
          <pc:docMk/>
          <pc:sldMasterMk cId="3114904691" sldId="2147483660"/>
        </pc:sldMasterMkLst>
        <pc:sldLayoutChg chg="del">
          <pc:chgData name="Barbara Carroll" userId="0f6d864c-9996-4696-99e4-7e7fa0503669" providerId="ADAL" clId="{E90DCDC7-320E-4D2D-B3B7-81DF55264050}" dt="2022-09-02T15:08:14.794" v="3" actId="47"/>
          <pc:sldLayoutMkLst>
            <pc:docMk/>
            <pc:sldMasterMk cId="3114904691" sldId="2147483660"/>
            <pc:sldLayoutMk cId="4291091934" sldId="214748366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10DAE8-CDD6-41C2-93A1-26E0AF4E2C6C}" type="datetimeFigureOut">
              <a:rPr lang="en-IE" smtClean="0"/>
              <a:t>02/09/2022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EC9EB0-6DB5-4F21-888D-B354228D941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21372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No Logo">
    <p:bg>
      <p:bgPr>
        <a:solidFill>
          <a:srgbClr val="2249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71ADAD2-8354-744A-B594-3F9CC0170A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1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C47F43-7B45-4F49-B81A-3938ABBAE7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2160" y="1122363"/>
            <a:ext cx="6055360" cy="2387600"/>
          </a:xfrm>
        </p:spPr>
        <p:txBody>
          <a:bodyPr anchor="b"/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97B176-1518-684A-AC3E-8AEAA5D35D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2160" y="3602038"/>
            <a:ext cx="6055360" cy="1655762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70523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">
    <p:bg>
      <p:bgPr>
        <a:solidFill>
          <a:srgbClr val="2249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71ADAD2-8354-744A-B594-3F9CC0170A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"/>
            <a:ext cx="12192000" cy="685165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7097B176-1518-684A-AC3E-8AEAA5D35D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2160" y="3429000"/>
            <a:ext cx="6055360" cy="1828800"/>
          </a:xfrm>
        </p:spPr>
        <p:txBody>
          <a:bodyPr>
            <a:normAutofit/>
          </a:bodyPr>
          <a:lstStyle>
            <a:lvl1pPr marL="0" indent="0" algn="ctr">
              <a:buNone/>
              <a:defRPr sz="4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2604A0-4DCE-E246-9371-01C214AF6B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87417" y="927220"/>
            <a:ext cx="3824845" cy="157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094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rgbClr val="2249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71ADAD2-8354-744A-B594-3F9CC0170A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6350"/>
            <a:ext cx="12192000" cy="685165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7097B176-1518-684A-AC3E-8AEAA5D35D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2160" y="3429000"/>
            <a:ext cx="6055360" cy="1828800"/>
          </a:xfrm>
        </p:spPr>
        <p:txBody>
          <a:bodyPr>
            <a:normAutofit/>
          </a:bodyPr>
          <a:lstStyle>
            <a:lvl1pPr marL="0" indent="0" algn="ctr">
              <a:buNone/>
              <a:defRPr sz="4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2604A0-4DCE-E246-9371-01C214AF6B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87417" y="927220"/>
            <a:ext cx="3824845" cy="157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17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bg>
      <p:bgPr>
        <a:solidFill>
          <a:srgbClr val="2249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E9A8F11-6F67-754D-8853-3B057BC62E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C47F43-7B45-4F49-B81A-3938ABBAE7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2160" y="1122363"/>
            <a:ext cx="10525760" cy="23876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97B176-1518-684A-AC3E-8AEAA5D35D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2160" y="3602038"/>
            <a:ext cx="10525760" cy="1655762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140969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1CFFD-0302-1A49-9D68-113DD4C35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80CB7-BF4F-CA40-A879-25B6257C2E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A39B84-C9E9-E645-B32D-1EAC0DAD26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811588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736DB356-2B28-0B49-99AC-5261D68DF1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87520" y="6356350"/>
            <a:ext cx="245872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0A7E3A7-EC6F-3142-AA0A-6B1E9A4ABBDF}" type="datetime3">
              <a:rPr lang="en-IE" smtClean="0"/>
              <a:pPr/>
              <a:t>2 September 2022</a:t>
            </a:fld>
            <a:endParaRPr lang="en-US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26A0C62-F633-874C-A15A-D1A68C630D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69760" y="6356350"/>
            <a:ext cx="20777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FC7BA54B-393B-7746-BEB6-A7E84BC934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382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06B549-7095-444D-B599-A1315154CC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"/>
            <a:ext cx="12192000" cy="68516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E1CFFD-0302-1A49-9D68-113DD4C35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40" y="365125"/>
            <a:ext cx="726717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80CB7-BF4F-CA40-A879-25B6257C2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040" y="1825625"/>
            <a:ext cx="726717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A39B84-C9E9-E645-B32D-1EAC0DAD26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0412" y="0"/>
            <a:ext cx="3811588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F07D8A17-3BEE-6148-9B03-46CCD27D40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08250" y="6356350"/>
            <a:ext cx="245872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0A7E3A7-EC6F-3142-AA0A-6B1E9A4ABBDF}" type="datetime3">
              <a:rPr lang="en-IE" smtClean="0"/>
              <a:pPr/>
              <a:t>2 September 2022</a:t>
            </a:fld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C8352FA-C4C0-1E4C-805A-CA70A61DC8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90490" y="6356350"/>
            <a:ext cx="20777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FC7BA54B-393B-7746-BEB6-A7E84BC934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665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Right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AD5E0E9-CC36-6C40-A7E7-C5954E74B8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6349"/>
            <a:ext cx="12192000" cy="68694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E1CFFD-0302-1A49-9D68-113DD4C35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270" y="365125"/>
            <a:ext cx="1081842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80CB7-BF4F-CA40-A879-25B6257C2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270" y="1825625"/>
            <a:ext cx="1081842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7214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A61B837-0AF4-7841-AF64-8466BFD9C3C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6350"/>
            <a:ext cx="12192000" cy="685165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C971C0-ADEB-7F43-9C68-3A9805E14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7520" y="365125"/>
            <a:ext cx="72671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92DBA7-F58F-AE41-A996-4106909566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7520" y="1825625"/>
            <a:ext cx="726717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408E9859-5416-DF49-B4A0-93C119BB6A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87520" y="6356350"/>
            <a:ext cx="245872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0A7E3A7-EC6F-3142-AA0A-6B1E9A4ABBDF}" type="datetime3">
              <a:rPr lang="en-IE" smtClean="0"/>
              <a:pPr/>
              <a:t>2 September 2022</a:t>
            </a:fld>
            <a:endParaRPr lang="en-US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E0C464A7-862E-B34A-977C-5E681852BA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69760" y="6356350"/>
            <a:ext cx="20777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FC7BA54B-393B-7746-BEB6-A7E84BC934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904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3" Type="http://schemas.openxmlformats.org/officeDocument/2006/relationships/hyperlink" Target="https://www.eduroam.ie/eduroam-in-ireland" TargetMode="External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hyperlink" Target="http://www.eduroam.ie/" TargetMode="External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BF86D-CF0E-2B10-9CD4-D92572E17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986" y="214487"/>
            <a:ext cx="10818420" cy="1325563"/>
          </a:xfrm>
        </p:spPr>
        <p:txBody>
          <a:bodyPr/>
          <a:lstStyle/>
          <a:p>
            <a:r>
              <a:rPr lang="en-US" dirty="0"/>
              <a:t>What is eduroam?</a:t>
            </a:r>
            <a:endParaRPr lang="en-IE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D44A120-7774-8A46-9B96-2B0E1283A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805" y="1536875"/>
            <a:ext cx="7218027" cy="1325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eduroam is a </a:t>
            </a:r>
            <a:r>
              <a:rPr lang="en-US" sz="2400" b="1" dirty="0"/>
              <a:t>Wi-Fi service </a:t>
            </a:r>
            <a:r>
              <a:rPr lang="en-US" sz="2400" dirty="0"/>
              <a:t>which enables students, researchers and staff from participating institutions to securely access the internet at their college/university and whilst visiting other participating institutions.</a:t>
            </a:r>
            <a:endParaRPr lang="en-IE" sz="24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BBA1965-0F1D-C6E5-382C-1E4F3F6FDB11}"/>
              </a:ext>
            </a:extLst>
          </p:cNvPr>
          <p:cNvSpPr txBox="1">
            <a:spLocks/>
          </p:cNvSpPr>
          <p:nvPr/>
        </p:nvSpPr>
        <p:spPr>
          <a:xfrm>
            <a:off x="926738" y="3305782"/>
            <a:ext cx="602802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US" dirty="0">
                <a:cs typeface="Calibri"/>
              </a:rPr>
              <a:t>Safe &amp; secure</a:t>
            </a:r>
          </a:p>
          <a:p>
            <a:pPr marL="0" indent="0" fontAlgn="base">
              <a:buNone/>
            </a:pPr>
            <a:r>
              <a:rPr lang="en-US" dirty="0">
                <a:cs typeface="Calibri"/>
              </a:rPr>
              <a:t>Easy to use</a:t>
            </a:r>
          </a:p>
          <a:p>
            <a:pPr marL="0" indent="0" fontAlgn="base">
              <a:buNone/>
            </a:pPr>
            <a:r>
              <a:rPr lang="en-US" dirty="0">
                <a:cs typeface="Calibri"/>
              </a:rPr>
              <a:t>500+ locations in Ireland</a:t>
            </a:r>
          </a:p>
          <a:p>
            <a:pPr marL="0" indent="0" fontAlgn="base">
              <a:buNone/>
            </a:pPr>
            <a:r>
              <a:rPr lang="en-US" dirty="0">
                <a:cs typeface="Calibri"/>
              </a:rPr>
              <a:t>100+ countries</a:t>
            </a:r>
          </a:p>
          <a:p>
            <a:pPr marL="285750" indent="-285750"/>
            <a:endParaRPr lang="en-US" dirty="0">
              <a:cs typeface="Calibri"/>
            </a:endParaRPr>
          </a:p>
          <a:p>
            <a:pPr marL="285750" indent="-285750"/>
            <a:endParaRPr lang="en-IE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DBAC4A-0E5C-B6CF-B931-F8272DE9A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6271" y="243424"/>
            <a:ext cx="4051743" cy="5238027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E69098C-0D6F-E4DC-6847-AD7E3F174CC8}"/>
              </a:ext>
            </a:extLst>
          </p:cNvPr>
          <p:cNvSpPr/>
          <p:nvPr/>
        </p:nvSpPr>
        <p:spPr>
          <a:xfrm>
            <a:off x="7856271" y="5679273"/>
            <a:ext cx="4051744" cy="107239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1272C7-52B5-274F-BBAB-06C0F42D7348}"/>
              </a:ext>
            </a:extLst>
          </p:cNvPr>
          <p:cNvSpPr txBox="1"/>
          <p:nvPr/>
        </p:nvSpPr>
        <p:spPr>
          <a:xfrm>
            <a:off x="7959360" y="5707638"/>
            <a:ext cx="384556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dirty="0"/>
              <a:t>Visit </a:t>
            </a:r>
            <a:r>
              <a:rPr lang="en-IE" dirty="0">
                <a:hlinkClick r:id="rId3"/>
              </a:rPr>
              <a:t>eduroam in Ireland</a:t>
            </a:r>
            <a:r>
              <a:rPr lang="en-IE" dirty="0"/>
              <a:t> page on </a:t>
            </a:r>
            <a:r>
              <a:rPr lang="en-IE" dirty="0">
                <a:hlinkClick r:id="rId4"/>
              </a:rPr>
              <a:t>www.eduroam.ie</a:t>
            </a:r>
            <a:r>
              <a:rPr lang="en-IE" dirty="0"/>
              <a:t> to find your nearest hotspots or scan the QR code</a:t>
            </a:r>
          </a:p>
        </p:txBody>
      </p:sp>
      <p:pic>
        <p:nvPicPr>
          <p:cNvPr id="16" name="Graphic 15" descr="Lock with solid fill">
            <a:extLst>
              <a:ext uri="{FF2B5EF4-FFF2-40B4-BE49-F238E27FC236}">
                <a16:creationId xmlns:a16="http://schemas.microsoft.com/office/drawing/2014/main" id="{2A45251B-8D44-E9A5-B502-EB0AA12BD2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4180" y="3189356"/>
            <a:ext cx="582640" cy="582640"/>
          </a:xfrm>
          <a:prstGeom prst="rect">
            <a:avLst/>
          </a:prstGeom>
        </p:spPr>
      </p:pic>
      <p:pic>
        <p:nvPicPr>
          <p:cNvPr id="18" name="Graphic 17" descr="Thumbs up sign with solid fill">
            <a:extLst>
              <a:ext uri="{FF2B5EF4-FFF2-40B4-BE49-F238E27FC236}">
                <a16:creationId xmlns:a16="http://schemas.microsoft.com/office/drawing/2014/main" id="{9ABCEF16-2547-051E-FD2F-34763D7725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0927" y="3788441"/>
            <a:ext cx="489147" cy="489147"/>
          </a:xfrm>
          <a:prstGeom prst="rect">
            <a:avLst/>
          </a:prstGeom>
        </p:spPr>
      </p:pic>
      <p:pic>
        <p:nvPicPr>
          <p:cNvPr id="20" name="Graphic 19" descr="Marker with solid fill">
            <a:extLst>
              <a:ext uri="{FF2B5EF4-FFF2-40B4-BE49-F238E27FC236}">
                <a16:creationId xmlns:a16="http://schemas.microsoft.com/office/drawing/2014/main" id="{5C982A06-B21C-F571-95C1-4121E7DDF44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44181" y="4284988"/>
            <a:ext cx="582640" cy="582640"/>
          </a:xfrm>
          <a:prstGeom prst="rect">
            <a:avLst/>
          </a:prstGeom>
        </p:spPr>
      </p:pic>
      <p:pic>
        <p:nvPicPr>
          <p:cNvPr id="24" name="Graphic 23" descr="Globe with solid fill">
            <a:extLst>
              <a:ext uri="{FF2B5EF4-FFF2-40B4-BE49-F238E27FC236}">
                <a16:creationId xmlns:a16="http://schemas.microsoft.com/office/drawing/2014/main" id="{D59F4C85-759B-2E75-9E70-D5FAF861D2F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0845" y="4867628"/>
            <a:ext cx="489312" cy="489312"/>
          </a:xfrm>
          <a:prstGeom prst="rect">
            <a:avLst/>
          </a:prstGeom>
        </p:spPr>
      </p:pic>
      <p:pic>
        <p:nvPicPr>
          <p:cNvPr id="4" name="Picture 4" descr="Qr code&#10;&#10;Description automatically generated">
            <a:extLst>
              <a:ext uri="{FF2B5EF4-FFF2-40B4-BE49-F238E27FC236}">
                <a16:creationId xmlns:a16="http://schemas.microsoft.com/office/drawing/2014/main" id="{4708C63A-7DDA-AEF7-EDA2-E7BB2F63D85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64428" y="3507653"/>
            <a:ext cx="2507088" cy="320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52071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net Presentation v2" id="{C28712B3-6B0F-7041-908D-22B4AB76768A}" vid="{B59714B0-A7F4-944C-B9EB-08F9D7EDD0D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6eaf3e6-aba0-4109-8a2a-de3c3773e0bd">
      <Value>3555</Value>
      <Value>3582</Value>
      <Value>3556</Value>
    </TaxCatchAll>
    <l871acc97dfd440b991d73a0c276f4d3 xmlns="46eaf3e6-aba0-4109-8a2a-de3c3773e0bd">
      <Terms xmlns="http://schemas.microsoft.com/office/infopath/2007/PartnerControls">
        <TermInfo xmlns="http://schemas.microsoft.com/office/infopath/2007/PartnerControls">
          <TermName xmlns="http://schemas.microsoft.com/office/infopath/2007/PartnerControls">Client Services</TermName>
          <TermId xmlns="http://schemas.microsoft.com/office/infopath/2007/PartnerControls">5480f22c-0109-4197-a6e2-e86d9b3a5585</TermId>
        </TermInfo>
      </Terms>
    </l871acc97dfd440b991d73a0c276f4d3>
    <e65d3933e9964b71887a665ea3f149e1 xmlns="46eaf3e6-aba0-4109-8a2a-de3c3773e0bd">
      <Terms xmlns="http://schemas.microsoft.com/office/infopath/2007/PartnerControls">
        <TermInfo xmlns="http://schemas.microsoft.com/office/infopath/2007/PartnerControls">
          <TermName xmlns="http://schemas.microsoft.com/office/infopath/2007/PartnerControls">Client Engagement</TermName>
          <TermId xmlns="http://schemas.microsoft.com/office/infopath/2007/PartnerControls">39c3bcd2-f343-4864-a26f-35e02ce40722</TermId>
        </TermInfo>
      </Terms>
    </e65d3933e9964b71887a665ea3f149e1>
    <ae124047c7aa4e1096083e42b2e0ba17 xmlns="46eaf3e6-aba0-4109-8a2a-de3c3773e0bd">
      <Terms xmlns="http://schemas.microsoft.com/office/infopath/2007/PartnerControls"/>
    </ae124047c7aa4e1096083e42b2e0ba17>
    <f77886d972794f63b8f417a54b7a8195 xmlns="46eaf3e6-aba0-4109-8a2a-de3c3773e0bd">
      <Terms xmlns="http://schemas.microsoft.com/office/infopath/2007/PartnerControls">
        <TermInfo xmlns="http://schemas.microsoft.com/office/infopath/2007/PartnerControls">
          <TermName xmlns="http://schemas.microsoft.com/office/infopath/2007/PartnerControls">HEAnet CSRs</TermName>
          <TermId xmlns="http://schemas.microsoft.com/office/infopath/2007/PartnerControls">3abd8013-1ebc-4427-b042-018cb0954c64</TermId>
        </TermInfo>
      </Terms>
    </f77886d972794f63b8f417a54b7a8195>
    <c1825ef2cee44fd6a39a9554ec6081ce xmlns="46eaf3e6-aba0-4109-8a2a-de3c3773e0bd">
      <Terms xmlns="http://schemas.microsoft.com/office/infopath/2007/PartnerControls"/>
    </c1825ef2cee44fd6a39a9554ec6081ce>
    <p2e1950d6010471ca5fc396ad2c5b3a4 xmlns="46eaf3e6-aba0-4109-8a2a-de3c3773e0bd">
      <Terms xmlns="http://schemas.microsoft.com/office/infopath/2007/PartnerControls"/>
    </p2e1950d6010471ca5fc396ad2c5b3a4>
    <SharedWithUsers xmlns="5209e448-7990-4cde-935c-aacb4d51db76">
      <UserInfo>
        <DisplayName>Barbara Carroll</DisplayName>
        <AccountId>3767</AccountId>
        <AccountType/>
      </UserInfo>
      <UserInfo>
        <DisplayName>Robert Hackett</DisplayName>
        <AccountId>108</AccountId>
        <AccountType/>
      </UserInfo>
      <UserInfo>
        <DisplayName>Niamh King</DisplayName>
        <AccountId>12902</AccountId>
        <AccountType/>
      </UserInfo>
      <UserInfo>
        <DisplayName>Andy Byrne</DisplayName>
        <AccountId>10431</AccountId>
        <AccountType/>
      </UserInfo>
      <UserInfo>
        <DisplayName>Martin Quinless</DisplayName>
        <AccountId>5532</AccountId>
        <AccountType/>
      </UserInfo>
      <UserInfo>
        <DisplayName>Sam McKenna</DisplayName>
        <AccountId>692</AccountId>
        <AccountType/>
      </UserInfo>
    </SharedWithUsers>
    <lcf76f155ced4ddcb4097134ff3c332f xmlns="0a85c5a2-54e6-4255-8505-04f801ede646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DA51255A8A894B966DF9329CDE95B8" ma:contentTypeVersion="35" ma:contentTypeDescription="Create a new document." ma:contentTypeScope="" ma:versionID="0ff987daf3a3f7f7b60aea8e4ed62ecb">
  <xsd:schema xmlns:xsd="http://www.w3.org/2001/XMLSchema" xmlns:xs="http://www.w3.org/2001/XMLSchema" xmlns:p="http://schemas.microsoft.com/office/2006/metadata/properties" xmlns:ns2="46eaf3e6-aba0-4109-8a2a-de3c3773e0bd" xmlns:ns3="0a85c5a2-54e6-4255-8505-04f801ede646" xmlns:ns4="5209e448-7990-4cde-935c-aacb4d51db76" targetNamespace="http://schemas.microsoft.com/office/2006/metadata/properties" ma:root="true" ma:fieldsID="ceec6e04c77ea5296d56805d506f285d" ns2:_="" ns3:_="" ns4:_="">
    <xsd:import namespace="46eaf3e6-aba0-4109-8a2a-de3c3773e0bd"/>
    <xsd:import namespace="0a85c5a2-54e6-4255-8505-04f801ede646"/>
    <xsd:import namespace="5209e448-7990-4cde-935c-aacb4d51db76"/>
    <xsd:element name="properties">
      <xsd:complexType>
        <xsd:sequence>
          <xsd:element name="documentManagement">
            <xsd:complexType>
              <xsd:all>
                <xsd:element ref="ns2:l871acc97dfd440b991d73a0c276f4d3" minOccurs="0"/>
                <xsd:element ref="ns2:TaxCatchAll" minOccurs="0"/>
                <xsd:element ref="ns2:e65d3933e9964b71887a665ea3f149e1" minOccurs="0"/>
                <xsd:element ref="ns2:f77886d972794f63b8f417a54b7a8195" minOccurs="0"/>
                <xsd:element ref="ns2:ae124047c7aa4e1096083e42b2e0ba17" minOccurs="0"/>
                <xsd:element ref="ns2:p2e1950d6010471ca5fc396ad2c5b3a4" minOccurs="0"/>
                <xsd:element ref="ns2:c1825ef2cee44fd6a39a9554ec6081ce" minOccurs="0"/>
                <xsd:element ref="ns3:MediaServiceMetadata" minOccurs="0"/>
                <xsd:element ref="ns3:MediaServiceFastMetadata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eaf3e6-aba0-4109-8a2a-de3c3773e0bd" elementFormDefault="qualified">
    <xsd:import namespace="http://schemas.microsoft.com/office/2006/documentManagement/types"/>
    <xsd:import namespace="http://schemas.microsoft.com/office/infopath/2007/PartnerControls"/>
    <xsd:element name="l871acc97dfd440b991d73a0c276f4d3" ma:index="9" nillable="true" ma:taxonomy="true" ma:internalName="l871acc97dfd440b991d73a0c276f4d3" ma:taxonomyFieldName="Site_x0020_Name" ma:displayName="Site Name" ma:readOnly="false" ma:default="2597;#PMO|637e5445-0b94-4cec-a5f1-ceb536ea377a" ma:fieldId="{5871acc9-7dfd-440b-991d-73a0c276f4d3}" ma:sspId="7e6f111e-9303-4b31-9cb7-8f749f49e7f8" ma:termSetId="0b1e7715-fb98-4f51-b05a-2dac2acf490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27668379-e70a-4cf0-bd23-a69da6859716}" ma:internalName="TaxCatchAll" ma:showField="CatchAllData" ma:web="46eaf3e6-aba0-4109-8a2a-de3c3773e0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65d3933e9964b71887a665ea3f149e1" ma:index="12" nillable="true" ma:taxonomy="true" ma:internalName="e65d3933e9964b71887a665ea3f149e1" ma:taxonomyFieldName="Library" ma:displayName="Library" ma:readOnly="false" ma:default="2600;#Projects|85f22517-9563-4cb8-b4f5-458e14b0fed1" ma:fieldId="{e65d3933-e996-4b71-887a-665ea3f149e1}" ma:sspId="7e6f111e-9303-4b31-9cb7-8f749f49e7f8" ma:termSetId="0b1e7715-fb98-4f51-b05a-2dac2acf4906" ma:anchorId="637e5445-0b94-4cec-a5f1-ceb536ea377a" ma:open="false" ma:isKeyword="false">
      <xsd:complexType>
        <xsd:sequence>
          <xsd:element ref="pc:Terms" minOccurs="0" maxOccurs="1"/>
        </xsd:sequence>
      </xsd:complexType>
    </xsd:element>
    <xsd:element name="f77886d972794f63b8f417a54b7a8195" ma:index="14" nillable="true" ma:taxonomy="true" ma:internalName="f77886d972794f63b8f417a54b7a8195" ma:taxonomyFieldName="Doc_x0020_Section" ma:displayName="Doc Section" ma:readOnly="false" ma:default="" ma:fieldId="{f77886d9-7279-4f63-b8f4-17a54b7a8195}" ma:sspId="7e6f111e-9303-4b31-9cb7-8f749f49e7f8" ma:termSetId="0b1e7715-fb98-4f51-b05a-2dac2acf4906" ma:anchorId="85f22517-9563-4cb8-b4f5-458e14b0fed1" ma:open="false" ma:isKeyword="false">
      <xsd:complexType>
        <xsd:sequence>
          <xsd:element ref="pc:Terms" minOccurs="0" maxOccurs="1"/>
        </xsd:sequence>
      </xsd:complexType>
    </xsd:element>
    <xsd:element name="ae124047c7aa4e1096083e42b2e0ba17" ma:index="16" nillable="true" ma:taxonomy="true" ma:internalName="ae124047c7aa4e1096083e42b2e0ba17" ma:taxonomyFieldName="Doc_x0020_Subsections" ma:displayName="Doc Subsections" ma:readOnly="false" ma:default="" ma:fieldId="{ae124047-c7aa-4e10-9608-3e42b2e0ba17}" ma:sspId="7e6f111e-9303-4b31-9cb7-8f749f49e7f8" ma:termSetId="0b1e7715-fb98-4f51-b05a-2dac2acf4906" ma:anchorId="85f22517-9563-4cb8-b4f5-458e14b0fed1" ma:open="false" ma:isKeyword="false">
      <xsd:complexType>
        <xsd:sequence>
          <xsd:element ref="pc:Terms" minOccurs="0" maxOccurs="1"/>
        </xsd:sequence>
      </xsd:complexType>
    </xsd:element>
    <xsd:element name="p2e1950d6010471ca5fc396ad2c5b3a4" ma:index="18" nillable="true" ma:taxonomy="true" ma:internalName="p2e1950d6010471ca5fc396ad2c5b3a4" ma:taxonomyFieldName="Document_x0020_Category" ma:displayName="Document Category" ma:readOnly="false" ma:default="" ma:fieldId="{92e1950d-6010-471c-a5fc-396ad2c5b3a4}" ma:sspId="7e6f111e-9303-4b31-9cb7-8f749f49e7f8" ma:termSetId="bb2f085f-1f55-4e44-8dff-6cfa448e3093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c1825ef2cee44fd6a39a9554ec6081ce" ma:index="20" nillable="true" ma:taxonomy="true" ma:internalName="c1825ef2cee44fd6a39a9554ec6081ce" ma:taxonomyFieldName="Stakeholder" ma:displayName="Stakeholder" ma:readOnly="false" ma:default="" ma:fieldId="{c1825ef2-cee4-4fd6-a39a-9554ec6081ce}" ma:sspId="7e6f111e-9303-4b31-9cb7-8f749f49e7f8" ma:termSetId="987e2f0f-2e63-408b-80c1-754173d99625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85c5a2-54e6-4255-8505-04f801ede6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Length (seconds)" ma:internalName="MediaLengthInSeconds" ma:readOnly="true">
      <xsd:simpleType>
        <xsd:restriction base="dms:Unknown"/>
      </xsd:simpleType>
    </xsd:element>
    <xsd:element name="MediaServiceLocation" ma:index="32" nillable="true" ma:displayName="Location" ma:internalName="MediaServiceLocation" ma:readOnly="true">
      <xsd:simpleType>
        <xsd:restriction base="dms:Text"/>
      </xsd:simpleType>
    </xsd:element>
    <xsd:element name="lcf76f155ced4ddcb4097134ff3c332f" ma:index="34" nillable="true" ma:taxonomy="true" ma:internalName="lcf76f155ced4ddcb4097134ff3c332f" ma:taxonomyFieldName="MediaServiceImageTags" ma:displayName="Image Tags" ma:readOnly="false" ma:fieldId="{5cf76f15-5ced-4ddc-b409-7134ff3c332f}" ma:taxonomyMulti="true" ma:sspId="7e6f111e-9303-4b31-9cb7-8f749f49e7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09e448-7990-4cde-935c-aacb4d51db76" elementFormDefault="qualified">
    <xsd:import namespace="http://schemas.microsoft.com/office/2006/documentManagement/types"/>
    <xsd:import namespace="http://schemas.microsoft.com/office/infopath/2007/PartnerControls"/>
    <xsd:element name="SharedWithUsers" ma:index="2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EAE49AA-F782-449E-89D4-F876243728B5}">
  <ds:schemaRefs>
    <ds:schemaRef ds:uri="http://schemas.microsoft.com/office/2006/documentManagement/types"/>
    <ds:schemaRef ds:uri="0a85c5a2-54e6-4255-8505-04f801ede646"/>
    <ds:schemaRef ds:uri="http://www.w3.org/XML/1998/namespace"/>
    <ds:schemaRef ds:uri="http://purl.org/dc/dcmitype/"/>
    <ds:schemaRef ds:uri="http://purl.org/dc/elements/1.1/"/>
    <ds:schemaRef ds:uri="http://schemas.microsoft.com/office/2006/metadata/properties"/>
    <ds:schemaRef ds:uri="5209e448-7990-4cde-935c-aacb4d51db76"/>
    <ds:schemaRef ds:uri="http://schemas.microsoft.com/office/infopath/2007/PartnerControls"/>
    <ds:schemaRef ds:uri="http://schemas.openxmlformats.org/package/2006/metadata/core-properties"/>
    <ds:schemaRef ds:uri="46eaf3e6-aba0-4109-8a2a-de3c3773e0bd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F691668-24A2-4852-AF09-4AAB28D84C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875537-795E-40BF-8302-75492F1B28B6}">
  <ds:schemaRefs>
    <ds:schemaRef ds:uri="http://schemas.microsoft.com/office/2006/metadata/customXsn"/>
  </ds:schemaRefs>
</ds:datastoreItem>
</file>

<file path=customXml/itemProps4.xml><?xml version="1.0" encoding="utf-8"?>
<ds:datastoreItem xmlns:ds="http://schemas.openxmlformats.org/officeDocument/2006/customXml" ds:itemID="{D0CEAE2F-2A6F-48DA-B3A0-189575A539E4}">
  <ds:schemaRefs>
    <ds:schemaRef ds:uri="0a85c5a2-54e6-4255-8505-04f801ede646"/>
    <ds:schemaRef ds:uri="46eaf3e6-aba0-4109-8a2a-de3c3773e0bd"/>
    <ds:schemaRef ds:uri="5209e448-7990-4cde-935c-aacb4d51db7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71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1_Office Theme</vt:lpstr>
      <vt:lpstr>What is eduroam?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HEAnet eEAG Meeting 2022SEP01</dc:title>
  <dc:creator>John Creaven</dc:creator>
  <cp:lastModifiedBy>Barbara Carroll</cp:lastModifiedBy>
  <cp:revision>11</cp:revision>
  <dcterms:created xsi:type="dcterms:W3CDTF">2021-12-02T15:17:23Z</dcterms:created>
  <dcterms:modified xsi:type="dcterms:W3CDTF">2022-09-02T15:08:18Z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0x01010010DA51255A8A894B966DF9329CDE95B8</vt:lpwstr>
  </property>
  <property fmtid="{D5CDD505-2E9C-101B-9397-08002B2CF9AE}" pid="3" name="Doc Section">
    <vt:lpwstr>3582;#HEAnet CSRs|3abd8013-1ebc-4427-b042-018cb0954c64</vt:lpwstr>
  </property>
  <property fmtid="{D5CDD505-2E9C-101B-9397-08002B2CF9AE}" pid="4" name="Site Name">
    <vt:lpwstr>3555;#Client Services|5480f22c-0109-4197-a6e2-e86d9b3a5585</vt:lpwstr>
  </property>
  <property fmtid="{D5CDD505-2E9C-101B-9397-08002B2CF9AE}" pid="5" name="Document Category">
    <vt:lpwstr/>
  </property>
  <property fmtid="{D5CDD505-2E9C-101B-9397-08002B2CF9AE}" pid="6" name="Doc Subsections">
    <vt:lpwstr/>
  </property>
  <property fmtid="{D5CDD505-2E9C-101B-9397-08002B2CF9AE}" pid="7" name="Library">
    <vt:lpwstr>3556;#Client Engagement|39c3bcd2-f343-4864-a26f-35e02ce40722</vt:lpwstr>
  </property>
  <property fmtid="{D5CDD505-2E9C-101B-9397-08002B2CF9AE}" pid="8" name="Stakeholder">
    <vt:lpwstr/>
  </property>
  <property fmtid="{D5CDD505-2E9C-101B-9397-08002B2CF9AE}" pid="9" name="MediaServiceImageTags">
    <vt:lpwstr/>
  </property>
</Properties>
</file>